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0" r:id="rId5"/>
    <p:sldId id="262" r:id="rId6"/>
    <p:sldId id="259" r:id="rId7"/>
    <p:sldId id="264" r:id="rId8"/>
    <p:sldId id="265" r:id="rId9"/>
    <p:sldId id="266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8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9036496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№2 «Улыбка»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с.Цоци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-Юрт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Курчалоевского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муниципального района»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ВИЗИТНАЯ КАРТОЧКА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УЧАСТНИКА РАЙОННОГО ЭТАПА ПРОФЕССИОНАЛЬНОГО  КОНКУРСА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«ВОСПИТАТЕЛЬ ГОДА-2023»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КАМЕТА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ИЛЕСОВНА ХАДЖИЕВА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" y="3068960"/>
            <a:ext cx="4248471" cy="38610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323528" y="26064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творческая и очень эмоциональная личность. Мне хочется стать для своих малышей самым близким другом, хочется отдать им свои знания и умения, показать им как красив и приветлив окружающий мир.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4161"/>
            <a:ext cx="4139952" cy="511519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4162"/>
            <a:ext cx="4680520" cy="511519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260648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Особое внимание уделяю активному участию каждого ребенка в образовательной деятельности, развитию его воображения, логики мышления и фантазии.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58852"/>
            <a:ext cx="4427984" cy="453849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1"/>
            <a:ext cx="4572000" cy="22322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4572000" cy="26369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60648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entury Gothic" pitchFamily="34" charset="0"/>
              </a:rPr>
              <a:t>  Мои </a:t>
            </a:r>
            <a:r>
              <a:rPr lang="ru-RU" sz="4000" b="1" dirty="0" err="1" smtClean="0">
                <a:solidFill>
                  <a:srgbClr val="0070C0"/>
                </a:solidFill>
                <a:latin typeface="Century Gothic" pitchFamily="34" charset="0"/>
              </a:rPr>
              <a:t>воспитанники-моя</a:t>
            </a:r>
            <a:r>
              <a:rPr lang="ru-RU" sz="4000" b="1" dirty="0" smtClean="0">
                <a:solidFill>
                  <a:srgbClr val="0070C0"/>
                </a:solidFill>
                <a:latin typeface="Century Gothic" pitchFamily="34" charset="0"/>
              </a:rPr>
              <a:t> гордость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4176464" cy="4680520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12776"/>
            <a:ext cx="4752528" cy="466734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412776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ВНИМАНИЕ!!!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80648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entury Gothic" pitchFamily="34" charset="0"/>
              </a:rPr>
              <a:t>Визитная карточка</a:t>
            </a:r>
          </a:p>
          <a:p>
            <a:pPr algn="ctr"/>
            <a:endParaRPr lang="ru-RU" sz="16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07 сентября 1990г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Занимаемая должность: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воспитатель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Стаж педагогической работы: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 лет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Чеченский государственный педагогический университет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Место работы: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МБДОУ детский сад №2 «Улыбка»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с.Цоци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-Юрт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Курчалоевского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муниципального района»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Семейное положение: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замужем, трое детей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81369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entury Gothic" pitchFamily="34" charset="0"/>
              </a:rPr>
              <a:t>Мое педагогическое эссе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земле каждый день рождается множество людей, но лишь единицы становятся знаменитыми. Возможно мне не суждено совершить подвиг, стать всемирно известной, сделать великое открытие или полететь в космос, мне это и не важно. Мне важно, чтобы люди доверяли мне самое дорогое, что у них есть – своих детей, которые вырастут и непременно внесут свой вклад во благо нашей Земли, а кто-то из них может станет знаменитым или даже совершит подвиг. А я буду знать, что в этом есть  и моя заслуга, так как я вложила в каждого своего воспитанника свой труд, частичку своей души и сердца.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2089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Century Gothic" pitchFamily="34" charset="0"/>
              </a:rPr>
              <a:t>Мое педагогическое кредо</a:t>
            </a:r>
          </a:p>
          <a:p>
            <a:pPr algn="ctr"/>
            <a:endParaRPr lang="ru-RU" sz="16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«Пускай мне не суждено совершать подвиг, но я горжусь тем, что мне доверили самое дорогое – своих детей».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04664"/>
            <a:ext cx="81369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entury Gothic" pitchFamily="34" charset="0"/>
              </a:rPr>
              <a:t>Мой принцип работы</a:t>
            </a:r>
          </a:p>
          <a:p>
            <a:pPr algn="ctr"/>
            <a:endParaRPr lang="ru-RU" sz="16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быть назойливой: у каждого свой мир интересов и увлечений;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Детям больше самостоятельности и право выбора;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Уметь вставить на позицию ребенка, видеть в нем личность, индивидуальность.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81369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entury Gothic" pitchFamily="34" charset="0"/>
              </a:rPr>
              <a:t>Почему мне нравится работать в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entury Gothic" pitchFamily="34" charset="0"/>
              </a:rPr>
              <a:t>детском саду?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могу быть нужной и полезной детям. Я пытаюсь помочь маленьким детям войти в мир знаний.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4176464" cy="3960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80928"/>
            <a:ext cx="4608512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806489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Century Gothic" pitchFamily="34" charset="0"/>
              </a:rPr>
              <a:t>Работа с родителями</a:t>
            </a:r>
          </a:p>
          <a:p>
            <a:pPr algn="ctr"/>
            <a:endParaRPr lang="ru-RU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Беседы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Совместные праздники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Участие в конкурсах рисунков и поделок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Участие в благоустройстве территории ДОУ.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82089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entury Gothic" pitchFamily="34" charset="0"/>
              </a:rPr>
              <a:t>Главная цель моей работы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гармоничное развитие детей и их успешная социализация в обществе. Для достижения этой цели я не боюсь применять разнообразные инновационные формы и методы работы. О воспитании детей добрыми и дружественными следует задумываться уже сейчас, пока они еще маленькие. Ведь всё, чему они научатся, обязательно отразится на их будущей жизни.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64200"/>
            <a:ext cx="8659688" cy="357716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260648"/>
            <a:ext cx="835292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Century Gothic" pitchFamily="34" charset="0"/>
              </a:rPr>
              <a:t>Творческая деятельность</a:t>
            </a:r>
          </a:p>
          <a:p>
            <a:endParaRPr lang="ru-RU" dirty="0" smtClean="0"/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Принимаю активное участие в жизни детского сада. Выступаю на утренниках, спортивных мероприятиях, музыкальных конкурсах.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C:\Users\User\Desktop\практика ХГУ сент-окт месяцц 2021г\ООП\важно!!!\откр занятие сан\мээн ажык кичээр фоло\IMG_20210201_1012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2420888"/>
            <a:ext cx="2722863" cy="201885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32038"/>
            <a:ext cx="2952328" cy="21077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60" y="2332038"/>
            <a:ext cx="3211217" cy="21077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81128"/>
            <a:ext cx="3368672" cy="227687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332037"/>
            <a:ext cx="5400600" cy="452596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473</TotalTime>
  <Words>339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Century Gothic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16</cp:revision>
  <cp:lastPrinted>2023-01-31T12:00:19Z</cp:lastPrinted>
  <dcterms:created xsi:type="dcterms:W3CDTF">2022-02-18T13:54:43Z</dcterms:created>
  <dcterms:modified xsi:type="dcterms:W3CDTF">2023-02-14T10:55:43Z</dcterms:modified>
</cp:coreProperties>
</file>